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6" r:id="rId18"/>
    <p:sldId id="287" r:id="rId19"/>
    <p:sldId id="288" r:id="rId20"/>
    <p:sldId id="289" r:id="rId21"/>
    <p:sldId id="291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EB07A2E-2A51-44CD-918E-98E3CF892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2D5387E-B44B-4DDA-A0FB-F2B61E47C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E01FA08-16F4-477F-B30E-8AE3ABB8D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5443-6376-4BD4-8392-1C39CF894531}" type="datetimeFigureOut">
              <a:rPr lang="ko-KR" altLang="en-US" smtClean="0"/>
              <a:t>2023-07-11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A1E3ECD-5ADE-4ABA-828C-05709DB62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69CF6EF-C969-403C-8BE7-7B6DDD6BF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14B1-4E9B-4FF8-B75D-56E37CE38D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0341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6F42962-3265-44E4-A16C-3F9B4012B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E1EA8B-BAB1-49B1-A04F-ACFC717DF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ABF8901-8DE6-4B87-946B-85ED73E2F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5443-6376-4BD4-8392-1C39CF894531}" type="datetimeFigureOut">
              <a:rPr lang="ko-KR" altLang="en-US" smtClean="0"/>
              <a:t>2023-07-11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DFCC23D-1D3B-44C4-B718-098E6AABF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CED572B-021F-4FFB-A7F5-961C0A93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14B1-4E9B-4FF8-B75D-56E37CE38D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7800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977A0E2-41CC-49F3-80F4-4B6402F85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732DC36-8DAF-406F-822A-4F378EAA6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97177A3-6D49-4FD9-B323-D18A61D19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5443-6376-4BD4-8392-1C39CF894531}" type="datetimeFigureOut">
              <a:rPr lang="ko-KR" altLang="en-US" smtClean="0"/>
              <a:t>2023-07-11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E6867F5-6E36-46FF-BA13-18393E365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8C39B7B-9BF9-4474-86DA-148AC2539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14B1-4E9B-4FF8-B75D-56E37CE38D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0379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1241AD2-1D1F-4C2F-95FB-C55A42E79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B52389-B912-4613-BA9F-76870F6CE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6FFD2E0-6FBA-4343-A1A9-C2F2EF1F7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5443-6376-4BD4-8392-1C39CF894531}" type="datetimeFigureOut">
              <a:rPr lang="ko-KR" altLang="en-US" smtClean="0"/>
              <a:t>2023-07-11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51780F3-A9AD-4122-AF67-04167191D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310173D-F024-4617-AA62-B7660A1E2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14B1-4E9B-4FF8-B75D-56E37CE38D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6497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6A2BD95-6B83-42CB-90CD-1BED69B9C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5A625BE-77C6-4E9B-B295-A125693B8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DB50DFF-508C-412B-ABB4-25A89D21B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5443-6376-4BD4-8392-1C39CF894531}" type="datetimeFigureOut">
              <a:rPr lang="ko-KR" altLang="en-US" smtClean="0"/>
              <a:t>2023-07-11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8C2BAF2-5C65-4A18-BFC9-8148836AB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E25237F-A0DD-4572-AAB5-ECB979FCF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14B1-4E9B-4FF8-B75D-56E37CE38D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1105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0062A8C-C0D0-4EF7-995E-2EA3AEB17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1B66681-FF6A-44DA-BA41-B96CD0711E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BAF1074-F2CC-4A66-A0D3-0717D1B36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394BA39-A3B3-4FF6-B837-FB6D7C3EB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5443-6376-4BD4-8392-1C39CF894531}" type="datetimeFigureOut">
              <a:rPr lang="ko-KR" altLang="en-US" smtClean="0"/>
              <a:t>2023-07-11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E83E0C3-3926-4FD2-8014-87893759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6D5B409-977A-4D3C-AF76-70B82C36D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14B1-4E9B-4FF8-B75D-56E37CE38D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1951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CFBE1FA-E0EB-431E-AE3D-EF90B9A37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6742B8F-79E7-459F-BB21-39BA29ABC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85EF2A5-B080-4F01-9D62-53336C95D8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1B90837-B5B9-4703-A652-6430A1B172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7F54BB9-43E4-4329-9AAF-F75B01BA81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31D37A4E-3002-45C7-AE43-9BDFAA1E3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5443-6376-4BD4-8392-1C39CF894531}" type="datetimeFigureOut">
              <a:rPr lang="ko-KR" altLang="en-US" smtClean="0"/>
              <a:t>2023-07-11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E59C2A88-E535-4C3B-AC11-F513B6CC8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5944B46-0191-4202-8101-CFBA5A10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14B1-4E9B-4FF8-B75D-56E37CE38D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3038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DC59652-ADEF-4455-92D1-C2098FD95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44C7FFDC-6313-4F84-9B33-B0B5FE71A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5443-6376-4BD4-8392-1C39CF894531}" type="datetimeFigureOut">
              <a:rPr lang="ko-KR" altLang="en-US" smtClean="0"/>
              <a:t>2023-07-11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785CDEA-EBD8-4192-A482-0A62F0F6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B05069E-FD6B-4515-B8EE-87BE772BF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14B1-4E9B-4FF8-B75D-56E37CE38D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34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36B2B3A-52D5-4675-8C25-A8DADB943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5443-6376-4BD4-8392-1C39CF894531}" type="datetimeFigureOut">
              <a:rPr lang="ko-KR" altLang="en-US" smtClean="0"/>
              <a:t>2023-07-11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140D6BD3-DBB5-4F86-9784-04D62A43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0616C5E-8EB1-4DC1-B4E2-94B72B911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14B1-4E9B-4FF8-B75D-56E37CE38D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5861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95D7EEB-42EB-4220-B88E-312C8A676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ED04378-E530-40D1-A5F4-417104410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84CA356-D6DC-48A5-8C16-07F879C7B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35A803C-E0C4-4D9F-A267-C3A85E569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5443-6376-4BD4-8392-1C39CF894531}" type="datetimeFigureOut">
              <a:rPr lang="ko-KR" altLang="en-US" smtClean="0"/>
              <a:t>2023-07-11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5134CDF-2370-4312-8F77-1E5A7D2B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783CBB4-6841-42E9-AD01-F77263B5F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14B1-4E9B-4FF8-B75D-56E37CE38D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6511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9745C25-7E8E-4F54-8BB7-7992EF197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06FAB644-F7D9-4C5D-85EB-8089B92A6E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44162AE-8A9B-4049-95AF-C1AB00C50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BEC1AFA-A7C8-43E0-A64D-91E691570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5443-6376-4BD4-8392-1C39CF894531}" type="datetimeFigureOut">
              <a:rPr lang="ko-KR" altLang="en-US" smtClean="0"/>
              <a:t>2023-07-11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63B1500-CAE7-4BBD-932D-A2774FA26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F33236A-5B2F-4BE4-A6D7-10DDDF554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14B1-4E9B-4FF8-B75D-56E37CE38D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712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DA9AC5CF-AC56-40B2-917B-C0F2AB7C8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D263E52-8637-4C0C-99A3-3026362AA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8FF8CA-722D-4D69-95D3-A71396185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35443-6376-4BD4-8392-1C39CF894531}" type="datetimeFigureOut">
              <a:rPr lang="ko-KR" altLang="en-US" smtClean="0"/>
              <a:t>2023-07-11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1134FB0-7E9B-4F59-952A-DA0F80D62A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4AC8204-956A-4710-A57A-9E6082523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E14B1-4E9B-4FF8-B75D-56E37CE38D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7170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_tr1CVR3Q4" TargetMode="External"/><Relationship Id="rId7" Type="http://schemas.openxmlformats.org/officeDocument/2006/relationships/hyperlink" Target="https://youtu.be/Ma0xh8t9BcM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wqGfeslQ-Mw" TargetMode="External"/><Relationship Id="rId5" Type="http://schemas.openxmlformats.org/officeDocument/2006/relationships/hyperlink" Target="https://youtu.be/moX0QrTkcME" TargetMode="External"/><Relationship Id="rId4" Type="http://schemas.openxmlformats.org/officeDocument/2006/relationships/hyperlink" Target="https://youtu.be/EGGcZpsDzl8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ovHU4qfrMhM" TargetMode="External"/><Relationship Id="rId3" Type="http://schemas.openxmlformats.org/officeDocument/2006/relationships/hyperlink" Target="https://youtu.be/HZi08u1ETD4" TargetMode="External"/><Relationship Id="rId7" Type="http://schemas.openxmlformats.org/officeDocument/2006/relationships/hyperlink" Target="https://youtu.be/XFtQN_j3ePY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Mh-0O9nDVws" TargetMode="External"/><Relationship Id="rId5" Type="http://schemas.openxmlformats.org/officeDocument/2006/relationships/hyperlink" Target="https://youtu.be/EaJHqps2KM0" TargetMode="External"/><Relationship Id="rId4" Type="http://schemas.openxmlformats.org/officeDocument/2006/relationships/hyperlink" Target="https://youtu.be/uGH4TilSR-A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cLlSFlsbPk8" TargetMode="External"/><Relationship Id="rId3" Type="http://schemas.openxmlformats.org/officeDocument/2006/relationships/hyperlink" Target="https://youtu.be/RHm9dSFUfDs" TargetMode="External"/><Relationship Id="rId7" Type="http://schemas.openxmlformats.org/officeDocument/2006/relationships/hyperlink" Target="https://youtu.be/hVI3YsBOc5c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ZxKxUfTjSmY" TargetMode="External"/><Relationship Id="rId5" Type="http://schemas.openxmlformats.org/officeDocument/2006/relationships/hyperlink" Target="https://youtu.be/RbDU2sN0_Xg" TargetMode="External"/><Relationship Id="rId4" Type="http://schemas.openxmlformats.org/officeDocument/2006/relationships/hyperlink" Target="https://youtu.be/5gdhG3AUGg0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EKyCuL6VOKI" TargetMode="External"/><Relationship Id="rId3" Type="http://schemas.openxmlformats.org/officeDocument/2006/relationships/hyperlink" Target="https://youtu.be/fR00GhgYQik" TargetMode="External"/><Relationship Id="rId7" Type="http://schemas.openxmlformats.org/officeDocument/2006/relationships/hyperlink" Target="https://youtube.com/shorts/h0uV3HPLjdw?feature=share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pRKbcwAxbpo" TargetMode="External"/><Relationship Id="rId5" Type="http://schemas.openxmlformats.org/officeDocument/2006/relationships/hyperlink" Target="https://youtu.be/KKwGSFaNegI" TargetMode="External"/><Relationship Id="rId4" Type="http://schemas.openxmlformats.org/officeDocument/2006/relationships/hyperlink" Target="https://youtu.be/wHQZEzfdv64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KC8YbLnuXw8" TargetMode="External"/><Relationship Id="rId3" Type="http://schemas.openxmlformats.org/officeDocument/2006/relationships/hyperlink" Target="https://youtu.be/SIXXnKpGt64" TargetMode="External"/><Relationship Id="rId7" Type="http://schemas.openxmlformats.org/officeDocument/2006/relationships/hyperlink" Target="https://youtu.be/Aa0RJ_ne2ME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vex0IjCZyFY" TargetMode="External"/><Relationship Id="rId5" Type="http://schemas.openxmlformats.org/officeDocument/2006/relationships/hyperlink" Target="https://youtu.be/KjMYnn5DBKY" TargetMode="External"/><Relationship Id="rId4" Type="http://schemas.openxmlformats.org/officeDocument/2006/relationships/hyperlink" Target="https://youtu.be/yoJyolU8MOk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8WEz2z16rNs" TargetMode="External"/><Relationship Id="rId3" Type="http://schemas.openxmlformats.org/officeDocument/2006/relationships/hyperlink" Target="https://youtu.be/a5B-tkvrRE4" TargetMode="External"/><Relationship Id="rId7" Type="http://schemas.openxmlformats.org/officeDocument/2006/relationships/hyperlink" Target="https://youtu.be/oK6TpUm0dEU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LeYHyvrIAXs" TargetMode="External"/><Relationship Id="rId5" Type="http://schemas.openxmlformats.org/officeDocument/2006/relationships/hyperlink" Target="https://vimeo.com/313308562" TargetMode="External"/><Relationship Id="rId4" Type="http://schemas.openxmlformats.org/officeDocument/2006/relationships/hyperlink" Target="https://youtu.be/0aFoea9da70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fJBte1m6vI4" TargetMode="External"/><Relationship Id="rId3" Type="http://schemas.openxmlformats.org/officeDocument/2006/relationships/hyperlink" Target="https://youtu.be/4bs7bt_FyWo" TargetMode="External"/><Relationship Id="rId7" Type="http://schemas.openxmlformats.org/officeDocument/2006/relationships/hyperlink" Target="https://youtu.be/Q4aalLOJlts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WQMhRbxXKNg" TargetMode="External"/><Relationship Id="rId5" Type="http://schemas.openxmlformats.org/officeDocument/2006/relationships/hyperlink" Target="https://youtu.be/HAjFvMYu9pY" TargetMode="External"/><Relationship Id="rId4" Type="http://schemas.openxmlformats.org/officeDocument/2006/relationships/hyperlink" Target="https://youtu.be/2JpfNi4A1D8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8b0LZSousYQ" TargetMode="External"/><Relationship Id="rId3" Type="http://schemas.openxmlformats.org/officeDocument/2006/relationships/hyperlink" Target="https://youtu.be/zI--6QDTbNM" TargetMode="External"/><Relationship Id="rId7" Type="http://schemas.openxmlformats.org/officeDocument/2006/relationships/hyperlink" Target="https://youtu.be/s0OTRStXiv0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95A7IF-XhmE" TargetMode="External"/><Relationship Id="rId5" Type="http://schemas.openxmlformats.org/officeDocument/2006/relationships/hyperlink" Target="https://youtu.be/fo-M7fQ8deE" TargetMode="External"/><Relationship Id="rId4" Type="http://schemas.openxmlformats.org/officeDocument/2006/relationships/hyperlink" Target="https://youtu.be/SJDULyB563c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064B899-D854-F58D-84BF-3CCBA0FD0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61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, 기기이(가) 표시된 사진&#10;&#10;자동 생성된 설명">
            <a:extLst>
              <a:ext uri="{FF2B5EF4-FFF2-40B4-BE49-F238E27FC236}">
                <a16:creationId xmlns:a16="http://schemas.microsoft.com/office/drawing/2014/main" id="{D2F5E027-52F7-F14D-52FB-1896F14B0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01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스크린샷, 폰트, 도표이(가) 표시된 사진&#10;&#10;자동 생성된 설명">
            <a:extLst>
              <a:ext uri="{FF2B5EF4-FFF2-40B4-BE49-F238E27FC236}">
                <a16:creationId xmlns:a16="http://schemas.microsoft.com/office/drawing/2014/main" id="{1E134FF7-6454-6382-3068-B00B5B945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69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, 명함, 스크린샷이(가) 표시된 사진&#10;&#10;자동 생성된 설명">
            <a:extLst>
              <a:ext uri="{FF2B5EF4-FFF2-40B4-BE49-F238E27FC236}">
                <a16:creationId xmlns:a16="http://schemas.microsoft.com/office/drawing/2014/main" id="{E70B6C3C-0B32-F724-5A32-9E1D0892F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70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BF92696-EB3F-764F-DA2F-187E93445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07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1EDE083-55F1-0893-4FBE-50A29B8DF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01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61284E9A-B944-0A2B-261A-78EE5CCF7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97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395AFAE-DBC2-5E0A-2764-04397A06E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16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, 스크린샷, 명함이(가) 표시된 사진&#10;&#10;자동 생성된 설명">
            <a:extLst>
              <a:ext uri="{FF2B5EF4-FFF2-40B4-BE49-F238E27FC236}">
                <a16:creationId xmlns:a16="http://schemas.microsoft.com/office/drawing/2014/main" id="{7068A643-8024-9D76-D04A-86BD5D040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54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EC9A811E-B6CC-4F03-50B0-313DDB8ED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AEF5333-2D84-143A-8A5F-EFF30B654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55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1B9EDC3-3DB8-AD46-E3DD-57323538B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91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4911543-2E97-922F-B011-0A7AADA3F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20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284C232-577E-F961-4428-A91FE7004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77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B1CC42CC-84A6-C8AD-2D71-475F6E180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타원 3">
            <a:hlinkClick r:id="rId3"/>
            <a:extLst>
              <a:ext uri="{FF2B5EF4-FFF2-40B4-BE49-F238E27FC236}">
                <a16:creationId xmlns:a16="http://schemas.microsoft.com/office/drawing/2014/main" id="{F9F805D9-CB15-8819-8FDF-BFE2D1BD1F75}"/>
              </a:ext>
            </a:extLst>
          </p:cNvPr>
          <p:cNvSpPr/>
          <p:nvPr/>
        </p:nvSpPr>
        <p:spPr>
          <a:xfrm>
            <a:off x="7223039" y="2114025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타원 5">
            <a:hlinkClick r:id="rId4"/>
            <a:extLst>
              <a:ext uri="{FF2B5EF4-FFF2-40B4-BE49-F238E27FC236}">
                <a16:creationId xmlns:a16="http://schemas.microsoft.com/office/drawing/2014/main" id="{0A63B6FC-ADFC-950D-F18A-62C7548EEC4E}"/>
              </a:ext>
            </a:extLst>
          </p:cNvPr>
          <p:cNvSpPr/>
          <p:nvPr/>
        </p:nvSpPr>
        <p:spPr>
          <a:xfrm>
            <a:off x="4481237" y="3700943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hlinkClick r:id="rId5"/>
            <a:extLst>
              <a:ext uri="{FF2B5EF4-FFF2-40B4-BE49-F238E27FC236}">
                <a16:creationId xmlns:a16="http://schemas.microsoft.com/office/drawing/2014/main" id="{9F0220FE-D383-EB45-83F6-1D74D38B0EEA}"/>
              </a:ext>
            </a:extLst>
          </p:cNvPr>
          <p:cNvSpPr/>
          <p:nvPr/>
        </p:nvSpPr>
        <p:spPr>
          <a:xfrm>
            <a:off x="2746114" y="5321416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>
            <a:hlinkClick r:id="rId6"/>
            <a:extLst>
              <a:ext uri="{FF2B5EF4-FFF2-40B4-BE49-F238E27FC236}">
                <a16:creationId xmlns:a16="http://schemas.microsoft.com/office/drawing/2014/main" id="{AC022A3C-9DA0-66DB-E2E5-105513F71B88}"/>
              </a:ext>
            </a:extLst>
          </p:cNvPr>
          <p:cNvSpPr/>
          <p:nvPr/>
        </p:nvSpPr>
        <p:spPr>
          <a:xfrm>
            <a:off x="7223039" y="5321416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타원 10">
            <a:hlinkClick r:id="rId7"/>
            <a:extLst>
              <a:ext uri="{FF2B5EF4-FFF2-40B4-BE49-F238E27FC236}">
                <a16:creationId xmlns:a16="http://schemas.microsoft.com/office/drawing/2014/main" id="{2C9AB281-667B-FAE0-8DD0-A079FC595A93}"/>
              </a:ext>
            </a:extLst>
          </p:cNvPr>
          <p:cNvSpPr/>
          <p:nvPr/>
        </p:nvSpPr>
        <p:spPr>
          <a:xfrm>
            <a:off x="8937307" y="3717721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87355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A28EBE02-D357-7C82-ED84-C561796C5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타원 4">
            <a:hlinkClick r:id="rId3"/>
            <a:extLst>
              <a:ext uri="{FF2B5EF4-FFF2-40B4-BE49-F238E27FC236}">
                <a16:creationId xmlns:a16="http://schemas.microsoft.com/office/drawing/2014/main" id="{EB5F59D2-2B46-1D53-BF3E-1145ADBA8933}"/>
              </a:ext>
            </a:extLst>
          </p:cNvPr>
          <p:cNvSpPr/>
          <p:nvPr/>
        </p:nvSpPr>
        <p:spPr>
          <a:xfrm>
            <a:off x="7206261" y="2114025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타원 5">
            <a:hlinkClick r:id="rId4"/>
            <a:extLst>
              <a:ext uri="{FF2B5EF4-FFF2-40B4-BE49-F238E27FC236}">
                <a16:creationId xmlns:a16="http://schemas.microsoft.com/office/drawing/2014/main" id="{0492202F-7172-2A4D-AFE5-49D4EB174EAA}"/>
              </a:ext>
            </a:extLst>
          </p:cNvPr>
          <p:cNvSpPr/>
          <p:nvPr/>
        </p:nvSpPr>
        <p:spPr>
          <a:xfrm>
            <a:off x="4481237" y="3700943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타원 6">
            <a:hlinkClick r:id="rId5"/>
            <a:extLst>
              <a:ext uri="{FF2B5EF4-FFF2-40B4-BE49-F238E27FC236}">
                <a16:creationId xmlns:a16="http://schemas.microsoft.com/office/drawing/2014/main" id="{6CD73067-8701-68BF-5606-7AC31E86A21D}"/>
              </a:ext>
            </a:extLst>
          </p:cNvPr>
          <p:cNvSpPr/>
          <p:nvPr/>
        </p:nvSpPr>
        <p:spPr>
          <a:xfrm>
            <a:off x="2762892" y="5321416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타원 7">
            <a:hlinkClick r:id="rId6"/>
            <a:extLst>
              <a:ext uri="{FF2B5EF4-FFF2-40B4-BE49-F238E27FC236}">
                <a16:creationId xmlns:a16="http://schemas.microsoft.com/office/drawing/2014/main" id="{DCBC80EB-DBEC-D723-35CF-32930C9D99FF}"/>
              </a:ext>
            </a:extLst>
          </p:cNvPr>
          <p:cNvSpPr/>
          <p:nvPr/>
        </p:nvSpPr>
        <p:spPr>
          <a:xfrm>
            <a:off x="7231428" y="5321416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hlinkClick r:id="rId7"/>
            <a:extLst>
              <a:ext uri="{FF2B5EF4-FFF2-40B4-BE49-F238E27FC236}">
                <a16:creationId xmlns:a16="http://schemas.microsoft.com/office/drawing/2014/main" id="{81E3B4AF-D59F-3D07-35B4-8D6ABF8E8488}"/>
              </a:ext>
            </a:extLst>
          </p:cNvPr>
          <p:cNvSpPr/>
          <p:nvPr/>
        </p:nvSpPr>
        <p:spPr>
          <a:xfrm>
            <a:off x="8937307" y="3700943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>
            <a:hlinkClick r:id="rId8"/>
            <a:extLst>
              <a:ext uri="{FF2B5EF4-FFF2-40B4-BE49-F238E27FC236}">
                <a16:creationId xmlns:a16="http://schemas.microsoft.com/office/drawing/2014/main" id="{E1FF44E8-262A-19C1-5157-E41BB4236643}"/>
              </a:ext>
            </a:extLst>
          </p:cNvPr>
          <p:cNvSpPr/>
          <p:nvPr/>
        </p:nvSpPr>
        <p:spPr>
          <a:xfrm>
            <a:off x="2754502" y="2105635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004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BE14183-B500-6D26-1D23-D9AA0A725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타원 3">
            <a:hlinkClick r:id="rId3"/>
            <a:extLst>
              <a:ext uri="{FF2B5EF4-FFF2-40B4-BE49-F238E27FC236}">
                <a16:creationId xmlns:a16="http://schemas.microsoft.com/office/drawing/2014/main" id="{40B3BE3D-E944-52C7-73A8-8018A0CC7F16}"/>
              </a:ext>
            </a:extLst>
          </p:cNvPr>
          <p:cNvSpPr/>
          <p:nvPr/>
        </p:nvSpPr>
        <p:spPr>
          <a:xfrm>
            <a:off x="7223039" y="2114025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타원 4">
            <a:hlinkClick r:id="rId4"/>
            <a:extLst>
              <a:ext uri="{FF2B5EF4-FFF2-40B4-BE49-F238E27FC236}">
                <a16:creationId xmlns:a16="http://schemas.microsoft.com/office/drawing/2014/main" id="{C4FE1A79-7A69-AC90-8DAF-6AD5C5A5B84F}"/>
              </a:ext>
            </a:extLst>
          </p:cNvPr>
          <p:cNvSpPr/>
          <p:nvPr/>
        </p:nvSpPr>
        <p:spPr>
          <a:xfrm>
            <a:off x="4481237" y="3709332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타원 5">
            <a:hlinkClick r:id="rId5"/>
            <a:extLst>
              <a:ext uri="{FF2B5EF4-FFF2-40B4-BE49-F238E27FC236}">
                <a16:creationId xmlns:a16="http://schemas.microsoft.com/office/drawing/2014/main" id="{99C451E4-B65A-1161-7B29-8C5DC68DC075}"/>
              </a:ext>
            </a:extLst>
          </p:cNvPr>
          <p:cNvSpPr/>
          <p:nvPr/>
        </p:nvSpPr>
        <p:spPr>
          <a:xfrm>
            <a:off x="2754503" y="5313027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타원 6">
            <a:hlinkClick r:id="rId6"/>
            <a:extLst>
              <a:ext uri="{FF2B5EF4-FFF2-40B4-BE49-F238E27FC236}">
                <a16:creationId xmlns:a16="http://schemas.microsoft.com/office/drawing/2014/main" id="{D1C96E00-AEE2-1CAA-676C-A72BB90F2407}"/>
              </a:ext>
            </a:extLst>
          </p:cNvPr>
          <p:cNvSpPr/>
          <p:nvPr/>
        </p:nvSpPr>
        <p:spPr>
          <a:xfrm>
            <a:off x="7214650" y="5313027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타원 7">
            <a:hlinkClick r:id="rId7"/>
            <a:extLst>
              <a:ext uri="{FF2B5EF4-FFF2-40B4-BE49-F238E27FC236}">
                <a16:creationId xmlns:a16="http://schemas.microsoft.com/office/drawing/2014/main" id="{19943F0C-9561-679C-07DB-02836810FEE9}"/>
              </a:ext>
            </a:extLst>
          </p:cNvPr>
          <p:cNvSpPr/>
          <p:nvPr/>
        </p:nvSpPr>
        <p:spPr>
          <a:xfrm>
            <a:off x="8945696" y="3709332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hlinkClick r:id="rId8"/>
            <a:extLst>
              <a:ext uri="{FF2B5EF4-FFF2-40B4-BE49-F238E27FC236}">
                <a16:creationId xmlns:a16="http://schemas.microsoft.com/office/drawing/2014/main" id="{DFC1CFAD-28FA-82AA-715C-C351F7914382}"/>
              </a:ext>
            </a:extLst>
          </p:cNvPr>
          <p:cNvSpPr/>
          <p:nvPr/>
        </p:nvSpPr>
        <p:spPr>
          <a:xfrm>
            <a:off x="2762891" y="2114024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75747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5FCB5E5-E654-DB33-0174-F7EBDD7B4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23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스크린샷, 사람, 콜라주이(가) 표시된 사진&#10;&#10;자동 생성된 설명">
            <a:extLst>
              <a:ext uri="{FF2B5EF4-FFF2-40B4-BE49-F238E27FC236}">
                <a16:creationId xmlns:a16="http://schemas.microsoft.com/office/drawing/2014/main" id="{77CB4869-2FEC-5C59-CDA0-F8D97A262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타원 3">
            <a:hlinkClick r:id="rId3"/>
            <a:extLst>
              <a:ext uri="{FF2B5EF4-FFF2-40B4-BE49-F238E27FC236}">
                <a16:creationId xmlns:a16="http://schemas.microsoft.com/office/drawing/2014/main" id="{F8E01977-D19E-7F22-3069-C7ABACAC5546}"/>
              </a:ext>
            </a:extLst>
          </p:cNvPr>
          <p:cNvSpPr/>
          <p:nvPr/>
        </p:nvSpPr>
        <p:spPr>
          <a:xfrm>
            <a:off x="8940101" y="3709332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타원 4">
            <a:hlinkClick r:id="rId4"/>
            <a:extLst>
              <a:ext uri="{FF2B5EF4-FFF2-40B4-BE49-F238E27FC236}">
                <a16:creationId xmlns:a16="http://schemas.microsoft.com/office/drawing/2014/main" id="{1904359B-272F-BD3F-EA48-ABF621550476}"/>
              </a:ext>
            </a:extLst>
          </p:cNvPr>
          <p:cNvSpPr/>
          <p:nvPr/>
        </p:nvSpPr>
        <p:spPr>
          <a:xfrm>
            <a:off x="2754501" y="5313027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타원 6">
            <a:hlinkClick r:id="rId5"/>
            <a:extLst>
              <a:ext uri="{FF2B5EF4-FFF2-40B4-BE49-F238E27FC236}">
                <a16:creationId xmlns:a16="http://schemas.microsoft.com/office/drawing/2014/main" id="{6F74B872-CDB5-CFC2-3D88-9A5932DD14ED}"/>
              </a:ext>
            </a:extLst>
          </p:cNvPr>
          <p:cNvSpPr/>
          <p:nvPr/>
        </p:nvSpPr>
        <p:spPr>
          <a:xfrm>
            <a:off x="7214650" y="5313027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hlinkClick r:id="rId6"/>
            <a:extLst>
              <a:ext uri="{FF2B5EF4-FFF2-40B4-BE49-F238E27FC236}">
                <a16:creationId xmlns:a16="http://schemas.microsoft.com/office/drawing/2014/main" id="{6E3F6E53-18B2-C419-DC32-79E30EC2A704}"/>
              </a:ext>
            </a:extLst>
          </p:cNvPr>
          <p:cNvSpPr/>
          <p:nvPr/>
        </p:nvSpPr>
        <p:spPr>
          <a:xfrm>
            <a:off x="4482634" y="3709332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타원 10">
            <a:hlinkClick r:id="rId7"/>
            <a:extLst>
              <a:ext uri="{FF2B5EF4-FFF2-40B4-BE49-F238E27FC236}">
                <a16:creationId xmlns:a16="http://schemas.microsoft.com/office/drawing/2014/main" id="{A4EB69D9-A75B-0EB2-C6F7-375A071CFA3E}"/>
              </a:ext>
            </a:extLst>
          </p:cNvPr>
          <p:cNvSpPr/>
          <p:nvPr/>
        </p:nvSpPr>
        <p:spPr>
          <a:xfrm>
            <a:off x="2762890" y="2116822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타원 11">
            <a:hlinkClick r:id="rId8"/>
            <a:extLst>
              <a:ext uri="{FF2B5EF4-FFF2-40B4-BE49-F238E27FC236}">
                <a16:creationId xmlns:a16="http://schemas.microsoft.com/office/drawing/2014/main" id="{74C4624C-9DE0-70A1-CD3F-219C4630CB40}"/>
              </a:ext>
            </a:extLst>
          </p:cNvPr>
          <p:cNvSpPr/>
          <p:nvPr/>
        </p:nvSpPr>
        <p:spPr>
          <a:xfrm>
            <a:off x="7214650" y="2116822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18978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텍스트, 스크린샷, 콜라주, 인간의 얼굴이(가) 표시된 사진&#10;&#10;자동 생성된 설명">
            <a:extLst>
              <a:ext uri="{FF2B5EF4-FFF2-40B4-BE49-F238E27FC236}">
                <a16:creationId xmlns:a16="http://schemas.microsoft.com/office/drawing/2014/main" id="{4E992EE3-5DF3-0A43-696A-1926DF294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타원 3">
            <a:hlinkClick r:id="rId3"/>
            <a:extLst>
              <a:ext uri="{FF2B5EF4-FFF2-40B4-BE49-F238E27FC236}">
                <a16:creationId xmlns:a16="http://schemas.microsoft.com/office/drawing/2014/main" id="{CD5ED7A2-EF73-1A59-EB3E-F1E528E0F54F}"/>
              </a:ext>
            </a:extLst>
          </p:cNvPr>
          <p:cNvSpPr/>
          <p:nvPr/>
        </p:nvSpPr>
        <p:spPr>
          <a:xfrm>
            <a:off x="7223039" y="2097247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타원 4">
            <a:hlinkClick r:id="rId4"/>
            <a:extLst>
              <a:ext uri="{FF2B5EF4-FFF2-40B4-BE49-F238E27FC236}">
                <a16:creationId xmlns:a16="http://schemas.microsoft.com/office/drawing/2014/main" id="{EAAB2E0E-581F-A0FB-350F-4E7878D36BB4}"/>
              </a:ext>
            </a:extLst>
          </p:cNvPr>
          <p:cNvSpPr/>
          <p:nvPr/>
        </p:nvSpPr>
        <p:spPr>
          <a:xfrm>
            <a:off x="4481237" y="3675776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타원 5">
            <a:hlinkClick r:id="rId5"/>
            <a:extLst>
              <a:ext uri="{FF2B5EF4-FFF2-40B4-BE49-F238E27FC236}">
                <a16:creationId xmlns:a16="http://schemas.microsoft.com/office/drawing/2014/main" id="{84BC4427-8238-9321-AEA7-819870823433}"/>
              </a:ext>
            </a:extLst>
          </p:cNvPr>
          <p:cNvSpPr/>
          <p:nvPr/>
        </p:nvSpPr>
        <p:spPr>
          <a:xfrm>
            <a:off x="2754503" y="5279471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타원 6">
            <a:hlinkClick r:id="rId6"/>
            <a:extLst>
              <a:ext uri="{FF2B5EF4-FFF2-40B4-BE49-F238E27FC236}">
                <a16:creationId xmlns:a16="http://schemas.microsoft.com/office/drawing/2014/main" id="{C94B5996-C0E9-5218-8E0F-EF02866ABE0E}"/>
              </a:ext>
            </a:extLst>
          </p:cNvPr>
          <p:cNvSpPr/>
          <p:nvPr/>
        </p:nvSpPr>
        <p:spPr>
          <a:xfrm>
            <a:off x="7214650" y="5296249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타원 7">
            <a:hlinkClick r:id="rId7"/>
            <a:extLst>
              <a:ext uri="{FF2B5EF4-FFF2-40B4-BE49-F238E27FC236}">
                <a16:creationId xmlns:a16="http://schemas.microsoft.com/office/drawing/2014/main" id="{18AC6E25-02A3-974C-CAA8-D890E4D53FC8}"/>
              </a:ext>
            </a:extLst>
          </p:cNvPr>
          <p:cNvSpPr/>
          <p:nvPr/>
        </p:nvSpPr>
        <p:spPr>
          <a:xfrm>
            <a:off x="8937307" y="3684165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hlinkClick r:id="rId8"/>
            <a:extLst>
              <a:ext uri="{FF2B5EF4-FFF2-40B4-BE49-F238E27FC236}">
                <a16:creationId xmlns:a16="http://schemas.microsoft.com/office/drawing/2014/main" id="{99F3ED55-EE8D-0BEC-7830-CB493DCF29A5}"/>
              </a:ext>
            </a:extLst>
          </p:cNvPr>
          <p:cNvSpPr/>
          <p:nvPr/>
        </p:nvSpPr>
        <p:spPr>
          <a:xfrm>
            <a:off x="2754502" y="2088857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15537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51F337B1-7CEA-A247-2CD2-C8748734A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타원 3">
            <a:hlinkClick r:id="rId3"/>
            <a:extLst>
              <a:ext uri="{FF2B5EF4-FFF2-40B4-BE49-F238E27FC236}">
                <a16:creationId xmlns:a16="http://schemas.microsoft.com/office/drawing/2014/main" id="{E23B9125-10AF-4124-1056-18D146DDCD42}"/>
              </a:ext>
            </a:extLst>
          </p:cNvPr>
          <p:cNvSpPr/>
          <p:nvPr/>
        </p:nvSpPr>
        <p:spPr>
          <a:xfrm>
            <a:off x="7214650" y="2097247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타원 4">
            <a:hlinkClick r:id="rId4"/>
            <a:extLst>
              <a:ext uri="{FF2B5EF4-FFF2-40B4-BE49-F238E27FC236}">
                <a16:creationId xmlns:a16="http://schemas.microsoft.com/office/drawing/2014/main" id="{A12F70C0-FB87-B6BF-C540-D07A6C5E9811}"/>
              </a:ext>
            </a:extLst>
          </p:cNvPr>
          <p:cNvSpPr/>
          <p:nvPr/>
        </p:nvSpPr>
        <p:spPr>
          <a:xfrm>
            <a:off x="4481237" y="3667387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타원 5">
            <a:hlinkClick r:id="rId5"/>
            <a:extLst>
              <a:ext uri="{FF2B5EF4-FFF2-40B4-BE49-F238E27FC236}">
                <a16:creationId xmlns:a16="http://schemas.microsoft.com/office/drawing/2014/main" id="{88DBE201-F120-24A5-94ED-717B8E74837D}"/>
              </a:ext>
            </a:extLst>
          </p:cNvPr>
          <p:cNvSpPr/>
          <p:nvPr/>
        </p:nvSpPr>
        <p:spPr>
          <a:xfrm>
            <a:off x="2762892" y="5279471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타원 6">
            <a:hlinkClick r:id="rId6"/>
            <a:extLst>
              <a:ext uri="{FF2B5EF4-FFF2-40B4-BE49-F238E27FC236}">
                <a16:creationId xmlns:a16="http://schemas.microsoft.com/office/drawing/2014/main" id="{E03D789C-BEAD-07A4-FF2E-4EDA28925D43}"/>
              </a:ext>
            </a:extLst>
          </p:cNvPr>
          <p:cNvSpPr/>
          <p:nvPr/>
        </p:nvSpPr>
        <p:spPr>
          <a:xfrm>
            <a:off x="7223039" y="5287860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타원 7">
            <a:hlinkClick r:id="rId7"/>
            <a:extLst>
              <a:ext uri="{FF2B5EF4-FFF2-40B4-BE49-F238E27FC236}">
                <a16:creationId xmlns:a16="http://schemas.microsoft.com/office/drawing/2014/main" id="{960CFD6E-B3B1-09AD-BD25-9061CA4B16F7}"/>
              </a:ext>
            </a:extLst>
          </p:cNvPr>
          <p:cNvSpPr/>
          <p:nvPr/>
        </p:nvSpPr>
        <p:spPr>
          <a:xfrm>
            <a:off x="8928918" y="3684165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hlinkClick r:id="rId8"/>
            <a:extLst>
              <a:ext uri="{FF2B5EF4-FFF2-40B4-BE49-F238E27FC236}">
                <a16:creationId xmlns:a16="http://schemas.microsoft.com/office/drawing/2014/main" id="{32BDAC90-3286-6813-1FFB-C0169C0EAA82}"/>
              </a:ext>
            </a:extLst>
          </p:cNvPr>
          <p:cNvSpPr/>
          <p:nvPr/>
        </p:nvSpPr>
        <p:spPr>
          <a:xfrm>
            <a:off x="2754502" y="2088857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952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23F90D9-9B83-4908-8758-3B95F49A5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타원 3">
            <a:hlinkClick r:id="rId3"/>
            <a:extLst>
              <a:ext uri="{FF2B5EF4-FFF2-40B4-BE49-F238E27FC236}">
                <a16:creationId xmlns:a16="http://schemas.microsoft.com/office/drawing/2014/main" id="{70619B33-6D43-E314-4FD6-79DFDC026736}"/>
              </a:ext>
            </a:extLst>
          </p:cNvPr>
          <p:cNvSpPr/>
          <p:nvPr/>
        </p:nvSpPr>
        <p:spPr>
          <a:xfrm>
            <a:off x="7206261" y="2088858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타원 4">
            <a:hlinkClick r:id="rId4"/>
            <a:extLst>
              <a:ext uri="{FF2B5EF4-FFF2-40B4-BE49-F238E27FC236}">
                <a16:creationId xmlns:a16="http://schemas.microsoft.com/office/drawing/2014/main" id="{ECDBC299-5D59-92AE-A49F-6303DDD73632}"/>
              </a:ext>
            </a:extLst>
          </p:cNvPr>
          <p:cNvSpPr/>
          <p:nvPr/>
        </p:nvSpPr>
        <p:spPr>
          <a:xfrm>
            <a:off x="4481237" y="3684165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타원 5">
            <a:hlinkClick r:id="rId5"/>
            <a:extLst>
              <a:ext uri="{FF2B5EF4-FFF2-40B4-BE49-F238E27FC236}">
                <a16:creationId xmlns:a16="http://schemas.microsoft.com/office/drawing/2014/main" id="{DD1EC743-8E5C-06A5-9CDC-E05CAA2D2D37}"/>
              </a:ext>
            </a:extLst>
          </p:cNvPr>
          <p:cNvSpPr/>
          <p:nvPr/>
        </p:nvSpPr>
        <p:spPr>
          <a:xfrm>
            <a:off x="2754503" y="5271082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타원 6">
            <a:hlinkClick r:id="rId6"/>
            <a:extLst>
              <a:ext uri="{FF2B5EF4-FFF2-40B4-BE49-F238E27FC236}">
                <a16:creationId xmlns:a16="http://schemas.microsoft.com/office/drawing/2014/main" id="{CC91DB0F-3E31-B296-B12A-0553F6F1A61C}"/>
              </a:ext>
            </a:extLst>
          </p:cNvPr>
          <p:cNvSpPr/>
          <p:nvPr/>
        </p:nvSpPr>
        <p:spPr>
          <a:xfrm>
            <a:off x="7214650" y="5271082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타원 7">
            <a:hlinkClick r:id="rId7"/>
            <a:extLst>
              <a:ext uri="{FF2B5EF4-FFF2-40B4-BE49-F238E27FC236}">
                <a16:creationId xmlns:a16="http://schemas.microsoft.com/office/drawing/2014/main" id="{8A17E11B-E717-0EC1-AB60-5F60E1ADA989}"/>
              </a:ext>
            </a:extLst>
          </p:cNvPr>
          <p:cNvSpPr/>
          <p:nvPr/>
        </p:nvSpPr>
        <p:spPr>
          <a:xfrm>
            <a:off x="8928918" y="3675776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hlinkClick r:id="rId8"/>
            <a:extLst>
              <a:ext uri="{FF2B5EF4-FFF2-40B4-BE49-F238E27FC236}">
                <a16:creationId xmlns:a16="http://schemas.microsoft.com/office/drawing/2014/main" id="{C024C5FF-09B0-7B78-47DE-FA47AA609D6C}"/>
              </a:ext>
            </a:extLst>
          </p:cNvPr>
          <p:cNvSpPr/>
          <p:nvPr/>
        </p:nvSpPr>
        <p:spPr>
          <a:xfrm>
            <a:off x="2754502" y="2080468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92563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, 명함, 스크린샷이(가) 표시된 사진&#10;&#10;자동 생성된 설명">
            <a:extLst>
              <a:ext uri="{FF2B5EF4-FFF2-40B4-BE49-F238E27FC236}">
                <a16:creationId xmlns:a16="http://schemas.microsoft.com/office/drawing/2014/main" id="{D2FF4B76-DC3C-E0E9-C09F-82DDB84EB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529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E82F3FB-BE8B-0445-4E1D-A585521B9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타원 4">
            <a:hlinkClick r:id="rId3"/>
            <a:extLst>
              <a:ext uri="{FF2B5EF4-FFF2-40B4-BE49-F238E27FC236}">
                <a16:creationId xmlns:a16="http://schemas.microsoft.com/office/drawing/2014/main" id="{975A0649-2AD1-086F-75C4-DC774F87CE04}"/>
              </a:ext>
            </a:extLst>
          </p:cNvPr>
          <p:cNvSpPr/>
          <p:nvPr/>
        </p:nvSpPr>
        <p:spPr>
          <a:xfrm>
            <a:off x="7214650" y="2080469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타원 5">
            <a:hlinkClick r:id="rId4"/>
            <a:extLst>
              <a:ext uri="{FF2B5EF4-FFF2-40B4-BE49-F238E27FC236}">
                <a16:creationId xmlns:a16="http://schemas.microsoft.com/office/drawing/2014/main" id="{1AA67A5B-653D-769B-F43F-4C46924E9A3F}"/>
              </a:ext>
            </a:extLst>
          </p:cNvPr>
          <p:cNvSpPr/>
          <p:nvPr/>
        </p:nvSpPr>
        <p:spPr>
          <a:xfrm>
            <a:off x="4481237" y="3684165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타원 6">
            <a:hlinkClick r:id="rId5"/>
            <a:extLst>
              <a:ext uri="{FF2B5EF4-FFF2-40B4-BE49-F238E27FC236}">
                <a16:creationId xmlns:a16="http://schemas.microsoft.com/office/drawing/2014/main" id="{498CC1D7-AC8F-D75B-9EC2-1A2D01D747BE}"/>
              </a:ext>
            </a:extLst>
          </p:cNvPr>
          <p:cNvSpPr/>
          <p:nvPr/>
        </p:nvSpPr>
        <p:spPr>
          <a:xfrm>
            <a:off x="2754503" y="5287860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타원 7">
            <a:hlinkClick r:id="rId6"/>
            <a:extLst>
              <a:ext uri="{FF2B5EF4-FFF2-40B4-BE49-F238E27FC236}">
                <a16:creationId xmlns:a16="http://schemas.microsoft.com/office/drawing/2014/main" id="{FDACD693-5564-967E-417D-17CDBEE69083}"/>
              </a:ext>
            </a:extLst>
          </p:cNvPr>
          <p:cNvSpPr/>
          <p:nvPr/>
        </p:nvSpPr>
        <p:spPr>
          <a:xfrm>
            <a:off x="7214650" y="5271082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hlinkClick r:id="rId7"/>
            <a:extLst>
              <a:ext uri="{FF2B5EF4-FFF2-40B4-BE49-F238E27FC236}">
                <a16:creationId xmlns:a16="http://schemas.microsoft.com/office/drawing/2014/main" id="{4839C050-FD40-1D98-A5D7-6CC6F598AB01}"/>
              </a:ext>
            </a:extLst>
          </p:cNvPr>
          <p:cNvSpPr/>
          <p:nvPr/>
        </p:nvSpPr>
        <p:spPr>
          <a:xfrm>
            <a:off x="8928918" y="3684165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>
            <a:hlinkClick r:id="rId8"/>
            <a:extLst>
              <a:ext uri="{FF2B5EF4-FFF2-40B4-BE49-F238E27FC236}">
                <a16:creationId xmlns:a16="http://schemas.microsoft.com/office/drawing/2014/main" id="{763698F0-8988-0838-5569-D24333A4AFE4}"/>
              </a:ext>
            </a:extLst>
          </p:cNvPr>
          <p:cNvSpPr/>
          <p:nvPr/>
        </p:nvSpPr>
        <p:spPr>
          <a:xfrm>
            <a:off x="2754502" y="2088857"/>
            <a:ext cx="486561" cy="4781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68804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A28E33E-2B34-4CA9-D438-083C61954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14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스크린샷이(가) 표시된 사진&#10;&#10;자동 생성된 설명">
            <a:extLst>
              <a:ext uri="{FF2B5EF4-FFF2-40B4-BE49-F238E27FC236}">
                <a16:creationId xmlns:a16="http://schemas.microsoft.com/office/drawing/2014/main" id="{D12DB9CE-E8CC-60D1-D7BF-7EC615A7C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82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6CFAA62-8FC7-4AC7-1A79-5497B25B0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83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, 명함, 스크린샷이(가) 표시된 사진&#10;&#10;자동 생성된 설명">
            <a:extLst>
              <a:ext uri="{FF2B5EF4-FFF2-40B4-BE49-F238E27FC236}">
                <a16:creationId xmlns:a16="http://schemas.microsoft.com/office/drawing/2014/main" id="{82D385F6-10FC-F177-341D-77B2014E3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54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1BAD276-BB65-3C61-DCAA-362F740DA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02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98DE268-2BFD-2691-745B-B37F83054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87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B217658-6F80-1BD5-0AC3-33255B429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56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</TotalTime>
  <Words>0</Words>
  <Application>Microsoft Office PowerPoint</Application>
  <PresentationFormat>와이드스크린</PresentationFormat>
  <Paragraphs>0</Paragraphs>
  <Slides>31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34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 현수</dc:creator>
  <cp:lastModifiedBy>chamelon media</cp:lastModifiedBy>
  <cp:revision>54</cp:revision>
  <dcterms:created xsi:type="dcterms:W3CDTF">2021-06-24T07:28:44Z</dcterms:created>
  <dcterms:modified xsi:type="dcterms:W3CDTF">2023-07-11T08:21:53Z</dcterms:modified>
</cp:coreProperties>
</file>